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3" r:id="rId3"/>
    <p:sldId id="265" r:id="rId4"/>
    <p:sldId id="264" r:id="rId5"/>
    <p:sldId id="262" r:id="rId6"/>
    <p:sldId id="274" r:id="rId7"/>
    <p:sldId id="261" r:id="rId8"/>
    <p:sldId id="259" r:id="rId9"/>
    <p:sldId id="270" r:id="rId10"/>
    <p:sldId id="260" r:id="rId11"/>
    <p:sldId id="257" r:id="rId12"/>
    <p:sldId id="267" r:id="rId13"/>
    <p:sldId id="258" r:id="rId14"/>
    <p:sldId id="269" r:id="rId15"/>
    <p:sldId id="268" r:id="rId16"/>
    <p:sldId id="273" r:id="rId17"/>
    <p:sldId id="266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56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ED506-CFB5-4445-8B11-36426A2625EF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26344-0EC9-4F36-9423-F4AA1731F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26344-0EC9-4F36-9423-F4AA1731F9F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26344-0EC9-4F36-9423-F4AA1731F9F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26344-0EC9-4F36-9423-F4AA1731F9F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26344-0EC9-4F36-9423-F4AA1731F9F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26344-0EC9-4F36-9423-F4AA1731F9F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НОД</a:t>
            </a:r>
            <a:r>
              <a:rPr lang="ru-RU" baseline="0" dirty="0" smtClean="0"/>
              <a:t> «Моя семья»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26344-0EC9-4F36-9423-F4AA1731F9F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26344-0EC9-4F36-9423-F4AA1731F9F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26344-0EC9-4F36-9423-F4AA1731F9F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26344-0EC9-4F36-9423-F4AA1731F9F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26344-0EC9-4F36-9423-F4AA1731F9F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26344-0EC9-4F36-9423-F4AA1731F9F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26344-0EC9-4F36-9423-F4AA1731F9F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kartinkin.net/uploads/posts/2020-07/1595764724_28-p-golubie-foni-dlya-prezentatsii-powerpoint-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5800" y="381000"/>
            <a:ext cx="762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детский сад «Звёздочка» г. Краснослободска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Среднеахтубинского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района Волгоградской области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1905000"/>
            <a:ext cx="7848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Педагогический проект в средней группе на тему: «Мои предки- донские казаки»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 Воспитатели: Корчагина Е.А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Банькина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И.В.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kartinkin.net/uploads/posts/2020-07/1595764724_28-p-golubie-foni-dlya-prezentatsii-powerpoint-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62600" y="228600"/>
            <a:ext cx="358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Просмотр  презентации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«История казачьего быта»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76800" y="5943600"/>
            <a:ext cx="426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Рассматривание иллюстраций «Традиции донского казачества»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943600"/>
            <a:ext cx="59439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Беседа «Казаки-защитники Родины»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 Как воспитывали казачат» 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228601"/>
            <a:ext cx="670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Посещение мини музея казачьего быта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Беседа «Казачий дом откроет свою тайну»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Новая папка (13)\IMG_20220202_1157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066800"/>
            <a:ext cx="3581400" cy="2209800"/>
          </a:xfrm>
          <a:prstGeom prst="rect">
            <a:avLst/>
          </a:prstGeom>
          <a:noFill/>
        </p:spPr>
      </p:pic>
      <p:pic>
        <p:nvPicPr>
          <p:cNvPr id="4" name="Picture 2" descr="C:\Users\user\Desktop\Новая папка (16)\IMG_20220204_1110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143000"/>
            <a:ext cx="3352800" cy="2286000"/>
          </a:xfrm>
          <a:prstGeom prst="rect">
            <a:avLst/>
          </a:prstGeom>
          <a:noFill/>
        </p:spPr>
      </p:pic>
      <p:pic>
        <p:nvPicPr>
          <p:cNvPr id="2051" name="Picture 3" descr="C:\Users\user\Desktop\Новая папка (16)\IMG_20220210_1148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733800"/>
            <a:ext cx="2133600" cy="1828800"/>
          </a:xfrm>
          <a:prstGeom prst="rect">
            <a:avLst/>
          </a:prstGeom>
          <a:noFill/>
        </p:spPr>
      </p:pic>
      <p:pic>
        <p:nvPicPr>
          <p:cNvPr id="2052" name="Picture 4" descr="C:\Users\user\Desktop\Новая папка (16)\IMG_20220210_1207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3810000"/>
            <a:ext cx="2133600" cy="1752600"/>
          </a:xfrm>
          <a:prstGeom prst="rect">
            <a:avLst/>
          </a:prstGeom>
          <a:noFill/>
        </p:spPr>
      </p:pic>
      <p:pic>
        <p:nvPicPr>
          <p:cNvPr id="15361" name="Picture 1" descr="C:\Users\user\Desktop\Новая папка (3)\IMG-3ac6e11e343f3ec8bd69605d3de97908-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3810000"/>
            <a:ext cx="24384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000000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kartinkin.net/uploads/posts/2020-07/1595764724_28-p-golubie-foni-dlya-prezentatsii-powerpoint-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04800" y="228600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Беседа «Казачьи заповеди и поговорки»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«Казачьи праздники»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940861"/>
            <a:ext cx="868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Просмотр  «Сказки Тихого Дона»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34000" y="304800"/>
            <a:ext cx="381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Просмотр видео фильма «Природа казачьего  края»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Новая папка (13)\IMG_20220202_1021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066800"/>
            <a:ext cx="3200400" cy="2057400"/>
          </a:xfrm>
          <a:prstGeom prst="rect">
            <a:avLst/>
          </a:prstGeom>
          <a:noFill/>
        </p:spPr>
      </p:pic>
      <p:pic>
        <p:nvPicPr>
          <p:cNvPr id="1028" name="Picture 4" descr="C:\Users\user\Desktop\Новая папка (13)\IMG_20220202_1028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581400"/>
            <a:ext cx="3810000" cy="2133600"/>
          </a:xfrm>
          <a:prstGeom prst="rect">
            <a:avLst/>
          </a:prstGeom>
          <a:noFill/>
        </p:spPr>
      </p:pic>
      <p:pic>
        <p:nvPicPr>
          <p:cNvPr id="4" name="Picture 2" descr="C:\Users\user\Desktop\Новая папка (16)\IMG_20220210_1157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990600"/>
            <a:ext cx="3810000" cy="2133600"/>
          </a:xfrm>
          <a:prstGeom prst="rect">
            <a:avLst/>
          </a:prstGeom>
          <a:noFill/>
        </p:spPr>
      </p:pic>
      <p:pic>
        <p:nvPicPr>
          <p:cNvPr id="13" name="Picture 2" descr="C:\Users\user\Desktop\IMG-8443471afce36ee55eecc5cdb23f5d51-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3505200"/>
            <a:ext cx="3352800" cy="22098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876800" y="5943600"/>
            <a:ext cx="350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Квест-игра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"Мой город"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kartinkin.net/uploads/posts/2020-07/1595764724_28-p-golubie-foni-dlya-prezentatsii-powerpoint-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" y="228600"/>
            <a:ext cx="358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638801"/>
            <a:ext cx="685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Просмотр видео ролика казачьей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семьи Горемыкиных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«Я из казачьей семьи»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Новая папка\IMG_20220217_0912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505200"/>
            <a:ext cx="3429000" cy="21336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48200" y="228600"/>
            <a:ext cx="419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Просмотр видео ролика казачьей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семьи   Текучевых</a:t>
            </a:r>
          </a:p>
        </p:txBody>
      </p:sp>
      <p:pic>
        <p:nvPicPr>
          <p:cNvPr id="12289" name="Picture 1" descr="C:\Users\user\Desktop\Новая папка (3)\IMG_20220217_0914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066800"/>
            <a:ext cx="3733800" cy="2286000"/>
          </a:xfrm>
          <a:prstGeom prst="rect">
            <a:avLst/>
          </a:prstGeom>
          <a:noFill/>
        </p:spPr>
      </p:pic>
      <p:pic>
        <p:nvPicPr>
          <p:cNvPr id="12290" name="Picture 2" descr="C:\Users\user\Desktop\Новая папка (3)\IMG_20220426_0816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990600"/>
            <a:ext cx="3505200" cy="2362200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3810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 и рассказ папы семьи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Овчинниковых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"Нагайка оружие моих предков  казаков"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Новая папка (4)\IMG_20220427_0854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581400"/>
            <a:ext cx="3733800" cy="22098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191000" y="5791200"/>
            <a:ext cx="426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Встреча  с атаманом СК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Букатинское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kartinkin.net/uploads/posts/2020-07/1595764724_28-p-golubie-foni-dlya-prezentatsii-powerpoint-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43400" y="617220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Рисование «Мой родной казачий край»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228600"/>
            <a:ext cx="79247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Рисование «Курень» </a:t>
            </a:r>
            <a:endParaRPr lang="ru-RU" sz="2000" b="1" dirty="0"/>
          </a:p>
        </p:txBody>
      </p:sp>
      <p:pic>
        <p:nvPicPr>
          <p:cNvPr id="2050" name="Picture 2" descr="C:\Users\user\Desktop\Новая папка (4)\IMG_20220131_090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838200"/>
            <a:ext cx="3505200" cy="2667000"/>
          </a:xfrm>
          <a:prstGeom prst="rect">
            <a:avLst/>
          </a:prstGeom>
          <a:noFill/>
        </p:spPr>
      </p:pic>
      <p:pic>
        <p:nvPicPr>
          <p:cNvPr id="2051" name="Picture 3" descr="C:\Users\user\Desktop\Новая папка (4)\IMG_20220131_0823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810000"/>
            <a:ext cx="3352800" cy="2209800"/>
          </a:xfrm>
          <a:prstGeom prst="rect">
            <a:avLst/>
          </a:prstGeom>
          <a:noFill/>
        </p:spPr>
      </p:pic>
      <p:pic>
        <p:nvPicPr>
          <p:cNvPr id="2052" name="Picture 4" descr="C:\Users\user\Desktop\Новая папка (4)\IMG_20220131_0958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838200"/>
            <a:ext cx="3657600" cy="25908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029200" y="228600"/>
            <a:ext cx="342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Лепка «Утварь казаков»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Новая папка (3)\IMG_20220131_09304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3810000"/>
            <a:ext cx="35052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kartinkin.net/uploads/posts/2020-07/1595764724_28-p-golubie-foni-dlya-prezentatsii-powerpoint-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4800" y="304800"/>
            <a:ext cx="56611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Дидактическая игра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«Собери картинку»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86400" y="304800"/>
            <a:ext cx="365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Дидактическая игра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«Найди пару»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5181600"/>
            <a:ext cx="69552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Дидактическая игра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«Подбери картинку»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user\Desktop\Новая папка (8)\IMG_20220117_09253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219200"/>
            <a:ext cx="3429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Новая папка (8)\IMG_20220117_09220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3962400"/>
            <a:ext cx="3962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user\Desktop\IMG_20220113_1122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1371600"/>
            <a:ext cx="3429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kartinkin.net/uploads/posts/2020-07/1595764724_28-p-golubie-foni-dlya-prezentatsii-powerpoint-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" y="228601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Казачьи игры и забавы: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«Перевези казачек на коне»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14800" y="457200"/>
            <a:ext cx="3886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«Заря-заряница»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2" descr="C:\Users\user\Desktop\ФОТО ДЕТИ СРЕДНЯЯ\IMG_20211125_1645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3733800"/>
            <a:ext cx="3810000" cy="24384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438400" y="6096000"/>
            <a:ext cx="670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Сюжетно-ролевая игра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«В гости в казачий курень»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0" descr="C:\Users\user\Desktop\Новая папка (14)\IMG_20220202_0954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990600"/>
            <a:ext cx="3352800" cy="2362200"/>
          </a:xfrm>
          <a:prstGeom prst="rect">
            <a:avLst/>
          </a:prstGeom>
          <a:noFill/>
        </p:spPr>
      </p:pic>
      <p:pic>
        <p:nvPicPr>
          <p:cNvPr id="6145" name="Picture 1" descr="C:\Users\user\Desktop\Новая папка (3)\IMG_20220427_1235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990600"/>
            <a:ext cx="318135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kartinkin.net/uploads/posts/2020-07/1595764724_28-p-golubie-foni-dlya-prezentatsii-powerpoint-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4800" y="304800"/>
            <a:ext cx="77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Развлечения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7" name="Picture 1" descr="C:\Users\user\Desktop\Новая папка (3)\IMG_23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124200"/>
            <a:ext cx="3810000" cy="2971800"/>
          </a:xfrm>
          <a:prstGeom prst="rect">
            <a:avLst/>
          </a:prstGeom>
          <a:noFill/>
        </p:spPr>
      </p:pic>
      <p:pic>
        <p:nvPicPr>
          <p:cNvPr id="4098" name="Picture 2" descr="C:\Users\user\Desktop\Новая папка (3)\IMG_20220419_1541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524000"/>
            <a:ext cx="4038600" cy="28956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04801" y="914400"/>
            <a:ext cx="38861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«Казачьи посиделки»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53000" y="2590800"/>
            <a:ext cx="29717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«Осенняя ярмарка»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kartinkin.net/uploads/posts/2020-07/1595764724_28-p-golubie-foni-dlya-prezentatsii-powerpoint-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6" descr="C:\Users\user\Desktop\Новая папка (5)\IMG_20220110_1015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219200"/>
            <a:ext cx="3200400" cy="22098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19200" y="152400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Участие родителей в реализации проекта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724400" y="685800"/>
            <a:ext cx="4038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Оформления "Стены памяти"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1000" y="3657600"/>
            <a:ext cx="83819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Сбор фотографий и рассказов о предках донских казаках, для оформления альбома "Мой славный предок"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user\Desktop\Новая папка (3)\IMG-9a0e10244b0103003f9f48f63d168275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143000"/>
            <a:ext cx="3162300" cy="2209800"/>
          </a:xfrm>
          <a:prstGeom prst="rect">
            <a:avLst/>
          </a:prstGeom>
          <a:noFill/>
        </p:spPr>
      </p:pic>
      <p:pic>
        <p:nvPicPr>
          <p:cNvPr id="1028" name="Picture 4" descr="C:\Users\user\Desktop\Новая папка (3)\IMG_20220426_0710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4343400"/>
            <a:ext cx="3581400" cy="2209800"/>
          </a:xfrm>
          <a:prstGeom prst="rect">
            <a:avLst/>
          </a:prstGeom>
          <a:noFill/>
        </p:spPr>
      </p:pic>
      <p:pic>
        <p:nvPicPr>
          <p:cNvPr id="1029" name="Picture 5" descr="C:\Users\user\Desktop\Новая папка (3)\IMG_20220426_07105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4419600"/>
            <a:ext cx="2895600" cy="20574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762000"/>
            <a:ext cx="6127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Изготовление макета «Казачий курень»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kartinkin.net/uploads/posts/2020-07/1595764724_28-p-golubie-foni-dlya-prezentatsii-powerpoint-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47800" y="152400"/>
            <a:ext cx="541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этап Заключительный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04800" y="762000"/>
            <a:ext cx="7239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Заключительное мероприятие праздник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«Мы, донские казаки!»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file:///C:/Users/user/Desktop/IMG-a4be1c725268b11b4f757a42a969f2ad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676400"/>
            <a:ext cx="3733800" cy="3124200"/>
          </a:xfrm>
          <a:prstGeom prst="rect">
            <a:avLst/>
          </a:prstGeom>
          <a:noFill/>
        </p:spPr>
      </p:pic>
      <p:pic>
        <p:nvPicPr>
          <p:cNvPr id="11" name="Picture 6" descr="file:///C:/Users/user/Desktop/IMG-b62fb36b44df9b4094b8cdb61413320f-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1828800"/>
            <a:ext cx="34290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kartinkin.net/uploads/posts/2020-07/1595764724_28-p-golubie-foni-dlya-prezentatsii-powerpoint-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38200" y="914400"/>
            <a:ext cx="601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воспитатели, дети  средней группы, родители.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4400" y="1676400"/>
            <a:ext cx="59436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Сроки реализации: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долгосрочный сентябрь 2021- май 2022г.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Вид проекта: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Информационно-творческий, познавательный.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4038599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Руководители проекта: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воспитатели – Корчагина Е.А.;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Банькина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И.В.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kartinkin.net/uploads/posts/2020-07/1595764724_28-p-golubie-foni-dlya-prezentatsii-powerpoint-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4800" y="3352799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304800"/>
            <a:ext cx="861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Проблема: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ети начиная с дошкольного возраста, страдают дефицитом знаний о истории своих предков, особенностях местных традиций. </a:t>
            </a:r>
          </a:p>
          <a:p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Актуальность: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Будущее любой страны зависит от того как будут расти и развиваться её культурный, нравственный и интеллектуальный потенциал- дети.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будущее детей находится в прямой зависимости от старшего поколения, родителей, дедов, прадедов, сохранивших культуру родного края, уважение и бережное отношение к семейным реликвиям.</a:t>
            </a:r>
          </a:p>
          <a:p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kartinkin.net/uploads/posts/2020-07/1595764724_28-p-golubie-foni-dlya-prezentatsii-powerpoint-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" y="2136339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335846"/>
            <a:ext cx="84582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у дошкольников знания о истории и традициях  своих предков донских казаках, через разные виды детской деятельности.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познакомить детей с историей, культурой, жизнью и бытом донских казаков.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выяснить у родителей историю казачьей семьи.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развивать у детей связную речь , обогащать и активизировать словарь , учить детей свободно мыслить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воспитывать у детей ценностное отношение к национальным традициям.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воспитывать у дошкольников любовь к своим предкам, родной земле, к истории отечества, родного края.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овысить интерес родителей, привлекать их к реализации проекта.</a:t>
            </a:r>
          </a:p>
          <a:p>
            <a:pPr>
              <a:buFontTx/>
              <a:buChar char="-"/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kartinkin.net/uploads/posts/2020-07/1595764724_28-p-golubie-foni-dlya-prezentatsii-powerpoint-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9600" y="1305342"/>
            <a:ext cx="8001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этап подготовительный</a:t>
            </a:r>
            <a:r>
              <a:rPr lang="ru-RU" b="1" dirty="0" smtClean="0"/>
              <a:t> 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-подбор методической литературы для реализации проекта;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-подбор картотек стихотворений, загадок, песен, поговорок, пословиц;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-изготовление  альбомов «Хроника жизни казаков»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«Предметы быта казаков»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-изготовление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«Люблю тебя казачий край»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2000" y="3962400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-создание картотеки подвижных казачьих игр и забав.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kartinkin.net/uploads/posts/2020-07/1595764724_28-p-golubie-foni-dlya-prezentatsii-powerpoint-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  <p:pic>
        <p:nvPicPr>
          <p:cNvPr id="1026" name="Picture 2" descr="C:\Users\user\Desktop\Новая папка\IMG_20220217_1027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066800"/>
            <a:ext cx="3733800" cy="2514600"/>
          </a:xfrm>
          <a:prstGeom prst="rect">
            <a:avLst/>
          </a:prstGeom>
          <a:noFill/>
        </p:spPr>
      </p:pic>
      <p:pic>
        <p:nvPicPr>
          <p:cNvPr id="1027" name="Picture 3" descr="C:\Users\user\Desktop\Новая папка\IMG_20220217_1028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1066800"/>
            <a:ext cx="3657600" cy="24384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333999" y="304800"/>
            <a:ext cx="3505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48000" y="6248400"/>
            <a:ext cx="609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«Люблю тебя казачий край»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1000" y="228600"/>
            <a:ext cx="579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Альбомы</a:t>
            </a: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Хроника жизни казаков</a:t>
            </a: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»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Предметы быта казаков</a:t>
            </a: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»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1" name="Picture 3" descr="C:\Users\user\Desktop\Новая папка (3)\IMG_20220110_102623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3810000"/>
            <a:ext cx="356235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kartinkin.net/uploads/posts/2020-07/1595764724_28-p-golubie-foni-dlya-prezentatsii-powerpoint-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"/>
            <a:ext cx="8686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Этап  Практический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Проведение  цикла занятий и мероприятий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 реализации проекта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5000" y="1447800"/>
            <a:ext cx="5947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Создание патриотического уголка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Новая папка (4)\IMG_20220131_0727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05000"/>
            <a:ext cx="78486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kartinkin.net/uploads/posts/2020-07/1595764724_28-p-golubie-foni-dlya-prezentatsii-powerpoint-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04800" y="152400"/>
            <a:ext cx="61673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Беседа «Кто такие казаки»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2401" y="6096000"/>
            <a:ext cx="373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НОД «Моя семья»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 descr="C:\Users\user\Desktop\Новая папка (9)\IMG_20220117_1104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429000"/>
            <a:ext cx="3657600" cy="2590800"/>
          </a:xfrm>
          <a:prstGeom prst="rect">
            <a:avLst/>
          </a:prstGeom>
          <a:noFill/>
        </p:spPr>
      </p:pic>
      <p:pic>
        <p:nvPicPr>
          <p:cNvPr id="4098" name="Picture 2" descr="C:\Users\user\Desktop\Новая папка (4)\IMG_20220131_1005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838200"/>
            <a:ext cx="3810000" cy="2286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953000" y="0"/>
            <a:ext cx="419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НОД «История возникновения города Краснослободска»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C:\Users\user\Desktop\Новая папка (8)\IMG_20220117_1125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914400"/>
            <a:ext cx="3733800" cy="220980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724400" y="6096000"/>
            <a:ext cx="3657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«Люблю тебя казачий край»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 descr="C:\Users\user\Desktop\Новая папка (8)\IMG_20220117_09593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3581400"/>
            <a:ext cx="3581400" cy="2362200"/>
          </a:xfrm>
          <a:prstGeom prst="rect">
            <a:avLst/>
          </a:prstGeom>
          <a:noFill/>
        </p:spPr>
      </p:pic>
      <p:pic>
        <p:nvPicPr>
          <p:cNvPr id="13" name="Picture 2" descr="C:\Users\user\Desktop\Новая папка (8)\IMG_20220117_1125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1066800"/>
            <a:ext cx="37338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kartinkin.net/uploads/posts/2020-07/1595764724_28-p-golubie-foni-dlya-prezentatsii-powerpoint-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600" y="5791200"/>
            <a:ext cx="891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Рассматривание иллюстраций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«Костюмы донских казаков»                                «Казачий курень»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Новая папка (16)\IMG_20220204_1107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733800"/>
            <a:ext cx="2133600" cy="1828800"/>
          </a:xfrm>
          <a:prstGeom prst="rect">
            <a:avLst/>
          </a:prstGeom>
          <a:noFill/>
        </p:spPr>
      </p:pic>
      <p:pic>
        <p:nvPicPr>
          <p:cNvPr id="1027" name="Picture 3" descr="C:\Users\user\Desktop\Новая папка (16)\IMG_20220204_1110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581400"/>
            <a:ext cx="2667000" cy="2133600"/>
          </a:xfrm>
          <a:prstGeom prst="rect">
            <a:avLst/>
          </a:prstGeom>
          <a:noFill/>
        </p:spPr>
      </p:pic>
      <p:pic>
        <p:nvPicPr>
          <p:cNvPr id="1028" name="Picture 4" descr="C:\Users\user\Desktop\Новая папка (16)\IMG_20220210_1143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3733800"/>
            <a:ext cx="2438400" cy="18288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797347" y="381000"/>
            <a:ext cx="3549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«Генеалогическое древо семьи» 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" descr="C:\Users\user\Desktop\Новая папка (4)\IMG_20220131_1009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914400"/>
            <a:ext cx="2057400" cy="2362200"/>
          </a:xfrm>
          <a:prstGeom prst="rect">
            <a:avLst/>
          </a:prstGeom>
          <a:noFill/>
        </p:spPr>
      </p:pic>
      <p:pic>
        <p:nvPicPr>
          <p:cNvPr id="17409" name="Picture 1" descr="C:\Users\user\Desktop\Новая папка (3)\IMG_20220214_08591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67200" y="914400"/>
            <a:ext cx="17526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556</Words>
  <PresentationFormat>Экран (4:3)</PresentationFormat>
  <Paragraphs>107</Paragraphs>
  <Slides>18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000000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21</cp:revision>
  <dcterms:created xsi:type="dcterms:W3CDTF">2022-01-10T16:44:22Z</dcterms:created>
  <dcterms:modified xsi:type="dcterms:W3CDTF">2023-05-24T13:45:21Z</dcterms:modified>
</cp:coreProperties>
</file>