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6" r:id="rId4"/>
    <p:sldId id="265" r:id="rId5"/>
    <p:sldId id="259" r:id="rId6"/>
    <p:sldId id="277" r:id="rId7"/>
    <p:sldId id="264" r:id="rId8"/>
    <p:sldId id="260" r:id="rId9"/>
    <p:sldId id="275" r:id="rId10"/>
    <p:sldId id="262" r:id="rId11"/>
    <p:sldId id="261" r:id="rId12"/>
    <p:sldId id="27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8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70D7B-559B-4D4C-AC73-C2EF0AEAB8F1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54E22-E4C5-42CF-AC62-20BE4BA28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4E22-E4C5-42CF-AC62-20BE4BA289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4E22-E4C5-42CF-AC62-20BE4BA2892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4E22-E4C5-42CF-AC62-20BE4BA2892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4E22-E4C5-42CF-AC62-20BE4BA2892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4E22-E4C5-42CF-AC62-20BE4BA2892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4E22-E4C5-42CF-AC62-20BE4BA2892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4E22-E4C5-42CF-AC62-20BE4BA2892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Новая папка (2)\1613672251_15-p-fon-dlya-prezentatsii-po-pdd-dlya-doshkoln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8800" y="2514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проект с детьми подготовительной группы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«Мы пешеходы»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2954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МДОУ ДС Звёздочка г. Краснослободска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Среднеахтубинского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Волгоградской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4343400"/>
            <a:ext cx="55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Банькина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И.В.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Корчагина Е.А.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90800" y="31242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381001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Интеллектуальная игра «Что? Где? Когда?»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048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Подвижная игра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«Умелый переход»</a:t>
            </a:r>
          </a:p>
        </p:txBody>
      </p:sp>
      <p:pic>
        <p:nvPicPr>
          <p:cNvPr id="2050" name="Picture 2" descr="C:\Users\user\Desktop\Новая папка (2)\Новая папка\IMG_20231013_120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800600"/>
            <a:ext cx="2743200" cy="1828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52800" y="44196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«Дорожные знаки»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Новая папка (2)\Новая папка\IMG_20231013_120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2877741" cy="21336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47800" y="373380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Найди по описанию»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Новая папка (2)\Новая папка\IMG_20231013_151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800600"/>
            <a:ext cx="2362200" cy="16764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96000" y="38100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Сюжетно – ролевая игра «Мы пешеходы»</a:t>
            </a:r>
          </a:p>
        </p:txBody>
      </p:sp>
      <p:pic>
        <p:nvPicPr>
          <p:cNvPr id="2053" name="Picture 5" descr="C:\Users\user\Desktop\Новая папка (2)\Новая папка\IMG_20231013_1629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990600"/>
            <a:ext cx="2649141" cy="1981200"/>
          </a:xfrm>
          <a:prstGeom prst="rect">
            <a:avLst/>
          </a:prstGeom>
          <a:noFill/>
        </p:spPr>
      </p:pic>
      <p:pic>
        <p:nvPicPr>
          <p:cNvPr id="15" name="Picture 8" descr="D:\воспитатель года Иринка\Новая папка\IMG_20231011_1155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1143000"/>
            <a:ext cx="2624523" cy="231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81200" y="3048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Раскрашивание «Дорожные знаки»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9144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«Опасные ситуации на дороге»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3352800"/>
            <a:ext cx="4424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Лепка: «Веселый светофор»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7800" y="365760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Аппликация: «Дорожный знак»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Новая папка (2)\Новая папка\IMG_20231013_160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86200"/>
            <a:ext cx="3200400" cy="2362200"/>
          </a:xfrm>
          <a:prstGeom prst="rect">
            <a:avLst/>
          </a:prstGeom>
          <a:noFill/>
        </p:spPr>
      </p:pic>
      <p:pic>
        <p:nvPicPr>
          <p:cNvPr id="7171" name="Picture 3" descr="C:\Users\user\Desktop\Новая папка (2)\Новая папка\IMG_20231013_160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838200"/>
            <a:ext cx="3352800" cy="2133600"/>
          </a:xfrm>
          <a:prstGeom prst="rect">
            <a:avLst/>
          </a:prstGeom>
          <a:noFill/>
        </p:spPr>
      </p:pic>
      <p:pic>
        <p:nvPicPr>
          <p:cNvPr id="5122" name="Picture 2" descr="C:\Users\user\Desktop\Новая папка (2)\IMG_20231016_094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14800"/>
            <a:ext cx="3048000" cy="2057400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2)\IMG_20231016_0929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752600"/>
            <a:ext cx="3200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2200" y="228600"/>
            <a:ext cx="525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родителей в реализации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858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Консультация «Как знакомить ребенка с правилами дорожного движения»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4600" y="3657838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Поделки и рисунки детей и родителей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Новая папка (2)\IMG_20231016_083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3962400" cy="2133600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 (2)\IMG_20231016_103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43400"/>
            <a:ext cx="3962400" cy="2133600"/>
          </a:xfrm>
          <a:prstGeom prst="rect">
            <a:avLst/>
          </a:prstGeom>
          <a:noFill/>
        </p:spPr>
      </p:pic>
      <p:pic>
        <p:nvPicPr>
          <p:cNvPr id="10" name="Picture 2" descr="C:\Users\user\Desktop\Новая папка (5)\IMG_20220110_095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267200"/>
            <a:ext cx="3657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19400" y="457200"/>
            <a:ext cx="525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этап Заключительный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4200" y="12192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Спортивное мероприятие по ПДД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«Наш друг Светофор»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ВОСПИТАТЕЛЬ ГОДА\корчагина\IMG_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981200"/>
            <a:ext cx="4419600" cy="4114800"/>
          </a:xfrm>
          <a:prstGeom prst="rect">
            <a:avLst/>
          </a:prstGeom>
          <a:noFill/>
        </p:spPr>
      </p:pic>
      <p:pic>
        <p:nvPicPr>
          <p:cNvPr id="8" name="Picture 3" descr="D:\ВОСПИТАТЕЛЬ ГОДА\корчагина\IMG_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133600"/>
            <a:ext cx="4114800" cy="4114800"/>
          </a:xfrm>
          <a:prstGeom prst="rect">
            <a:avLst/>
          </a:prstGeom>
          <a:noFill/>
        </p:spPr>
      </p:pic>
      <p:pic>
        <p:nvPicPr>
          <p:cNvPr id="10" name="Picture 7" descr="C:\Users\user\Downloads\1682596297_papik-pro-p-dorozhnie-znaki-smaili-png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5181600"/>
            <a:ext cx="2019685" cy="1447800"/>
          </a:xfrm>
          <a:prstGeom prst="rect">
            <a:avLst/>
          </a:prstGeom>
          <a:noFill/>
        </p:spPr>
      </p:pic>
      <p:pic>
        <p:nvPicPr>
          <p:cNvPr id="11" name="Picture 8" descr="C:\Users\user\Downloads\b9b265747dcdbf5c3eecc79fa83569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762000"/>
            <a:ext cx="2133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62200" y="2819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52600" y="3048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6096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 – игровой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воспитатели, родители.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438400"/>
            <a:ext cx="685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 на дорогах и улицах городов и сел совершаются сотни дорожно-транспортных происшествий, в результате которых десятки детей погибают и сотни получают ранения и травмы.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поэтому дорожно-транспортный травматизм остается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приоритетной проблемой общества.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7800" y="4495800"/>
            <a:ext cx="7315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обучения дошкольников безопасному участию в дорожном движении актуальна и современна, её решение помогает сформировать у детей систему знаний, осознанных навыков безопасного участия в дорожном движении, и как следствие – снижение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транспортных происшествий с участием детей.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457200"/>
            <a:ext cx="5791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 детей основные  навыки безопасного поведения на улице, уточнить и систематизировать знания о правилах дорожного движения.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905000"/>
            <a:ext cx="6477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представления воспитанников об окружающей дорожной среде и правилах безопасного дорожного поведения.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знакомить дошкольников со значением дорожных знаков и учить понимать их схематическое изображение для правильной ориентации на улицах и дорогах.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Закреплять знания о работе светофора.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способность практически применять полученные знания в дорожно-транспортной среде.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Воспитывать привычку соблюдать правила дорожного движения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интерес у родителей к проблеме обучения детей дорожной грамоте, и безопасному поведению на дороге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600" y="152400"/>
            <a:ext cx="7848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Педагогические технологии: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Проблемно – игровая ситуация.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 – коммуникационные технологии.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сберегающие технологии.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технологии.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 - исследовательские технологии.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33600"/>
            <a:ext cx="6477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4114799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сформируется правильное понимание значимости правил дорожного движения, своего места как участника дорожного движения,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привитие устойчивых навыков безопасного поведения в любой дорожной ситуации;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осознание родителями важности работы по изучению правил дорожного движения.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Новая папка (2)\Новая папка\IMG_20231013_145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0"/>
            <a:ext cx="3962400" cy="35052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90800" y="3048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Подготовительный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 (2)\IMG_20231016_0818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3563541" cy="3657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49848" y="838200"/>
            <a:ext cx="600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Предметно-развивающая среда по ПДД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33600" y="6858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по ПДД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«Путешествие в страну правил дорожного движения»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2800" y="228600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Практический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Новая папка (2)\IMG_20231016_095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516367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38400" y="22860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 с рассматриванием иллюстраций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6858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«Зачем соблюдать правила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дорожного движения»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32766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«Как себя вести в общественном транспорте и в машине».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3244334"/>
            <a:ext cx="289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чем нам расскажут дорожные знаки»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10200" y="76200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«Это должен знать каждый»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 (2)\Новая папка\IMG_20231013_115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267200"/>
            <a:ext cx="3182541" cy="236220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2)\Новая папка\IMG_20231013_120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267200"/>
            <a:ext cx="3334941" cy="213360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2)\Новая папка\IMG_20231013_1239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371600"/>
            <a:ext cx="2819400" cy="1676400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 (2)\Новая папка\IMG-20231013-WA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295400"/>
            <a:ext cx="2590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457201"/>
            <a:ext cx="6248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Новая папка (2)\Новая папка\IMG_20231013_124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429000" cy="32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81600" y="2133600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Отгадывание загадок по ПДД. </a:t>
            </a:r>
          </a:p>
        </p:txBody>
      </p:sp>
      <p:pic>
        <p:nvPicPr>
          <p:cNvPr id="8" name="Picture 2" descr="C:\Users\user\Downloads\IMG_20231016_105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95600"/>
            <a:ext cx="4267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2860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Просмотр обучающего мультфильма по ПДД: «Уроки тетушки Совы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1200" y="3048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Просмотр презентации «Осторожно! Дорога!»</a:t>
            </a:r>
          </a:p>
        </p:txBody>
      </p:sp>
      <p:pic>
        <p:nvPicPr>
          <p:cNvPr id="6146" name="Picture 2" descr="C:\Users\user\Desktop\Новая папка (2)\Новая папка\IMG_20231013_153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4572000" cy="4114800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 (2)\Новая папка\IMG_20231013_153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447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503</Words>
  <PresentationFormat>Экран (4:3)</PresentationFormat>
  <Paragraphs>83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0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2023-10-12T14:46:01Z</dcterms:created>
  <dcterms:modified xsi:type="dcterms:W3CDTF">2023-10-16T12:50:49Z</dcterms:modified>
</cp:coreProperties>
</file>